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058400" cy="7772400"/>
  <p:notesSz cx="7077075" cy="9363075"/>
  <p:embeddedFontLst>
    <p:embeddedFont>
      <p:font typeface="AGCanYouNot" panose="020B0604020202020204" charset="0"/>
      <p:regular r:id="rId3"/>
    </p:embeddedFont>
    <p:embeddedFont>
      <p:font typeface="AGHowDoYouSurvive" panose="020B0604020202020204" charset="0"/>
      <p:regular r:id="rId4"/>
    </p:embeddedFont>
    <p:embeddedFont>
      <p:font typeface="AGRunningLateIsMyCardio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0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8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3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B44A-1A8A-427C-89D5-DEF1B72E90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5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tepic.com/" TargetMode="External"/><Relationship Id="rId3" Type="http://schemas.openxmlformats.org/officeDocument/2006/relationships/tags" Target="../tags/tag3.xml"/><Relationship Id="rId7" Type="http://schemas.openxmlformats.org/officeDocument/2006/relationships/hyperlink" Target="http://www.kidsa-z.com/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0EB8C1D-848B-4538-99CB-61C63B27DCB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4787623"/>
              </p:ext>
            </p:extLst>
          </p:nvPr>
        </p:nvGraphicFramePr>
        <p:xfrm>
          <a:off x="56605" y="1406118"/>
          <a:ext cx="9945189" cy="71408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2224">
                  <a:extLst>
                    <a:ext uri="{9D8B030D-6E8A-4147-A177-3AD203B41FA5}">
                      <a16:colId xmlns:a16="http://schemas.microsoft.com/office/drawing/2014/main" val="267652529"/>
                    </a:ext>
                  </a:extLst>
                </a:gridCol>
                <a:gridCol w="1896593">
                  <a:extLst>
                    <a:ext uri="{9D8B030D-6E8A-4147-A177-3AD203B41FA5}">
                      <a16:colId xmlns:a16="http://schemas.microsoft.com/office/drawing/2014/main" val="4223090279"/>
                    </a:ext>
                  </a:extLst>
                </a:gridCol>
                <a:gridCol w="1896593">
                  <a:extLst>
                    <a:ext uri="{9D8B030D-6E8A-4147-A177-3AD203B41FA5}">
                      <a16:colId xmlns:a16="http://schemas.microsoft.com/office/drawing/2014/main" val="3288312181"/>
                    </a:ext>
                  </a:extLst>
                </a:gridCol>
                <a:gridCol w="1896593">
                  <a:extLst>
                    <a:ext uri="{9D8B030D-6E8A-4147-A177-3AD203B41FA5}">
                      <a16:colId xmlns:a16="http://schemas.microsoft.com/office/drawing/2014/main" val="2625097990"/>
                    </a:ext>
                  </a:extLst>
                </a:gridCol>
                <a:gridCol w="1896593">
                  <a:extLst>
                    <a:ext uri="{9D8B030D-6E8A-4147-A177-3AD203B41FA5}">
                      <a16:colId xmlns:a16="http://schemas.microsoft.com/office/drawing/2014/main" val="349497736"/>
                    </a:ext>
                  </a:extLst>
                </a:gridCol>
                <a:gridCol w="1896593">
                  <a:extLst>
                    <a:ext uri="{9D8B030D-6E8A-4147-A177-3AD203B41FA5}">
                      <a16:colId xmlns:a16="http://schemas.microsoft.com/office/drawing/2014/main" val="356156376"/>
                    </a:ext>
                  </a:extLst>
                </a:gridCol>
              </a:tblGrid>
              <a:tr h="37291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GRunningLateIsMyCardio" panose="02000603000000000000" pitchFamily="2" charset="0"/>
                          <a:ea typeface="AGRunningLateIsMyCardio" panose="02000603000000000000" pitchFamily="2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GRunningLateIsMyCardio" panose="02000603000000000000" pitchFamily="2" charset="0"/>
                          <a:ea typeface="AGRunningLateIsMyCardio" panose="02000603000000000000" pitchFamily="2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GRunningLateIsMyCardio" panose="02000603000000000000" pitchFamily="2" charset="0"/>
                          <a:ea typeface="AGRunningLateIsMyCardio" panose="02000603000000000000" pitchFamily="2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GRunningLateIsMyCardio" panose="02000603000000000000" pitchFamily="2" charset="0"/>
                          <a:ea typeface="AGRunningLateIsMyCardio" panose="02000603000000000000" pitchFamily="2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GRunningLateIsMyCardio" panose="02000603000000000000" pitchFamily="2" charset="0"/>
                          <a:ea typeface="AGRunningLateIsMyCardio" panose="02000603000000000000" pitchFamily="2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124028"/>
                  </a:ext>
                </a:extLst>
              </a:tr>
              <a:tr h="7830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GRunningLateIsMyCardio" panose="02000603000000000000" pitchFamily="2" charset="0"/>
                          <a:ea typeface="AGRunningLateIsMyCardio" panose="02000603000000000000" pitchFamily="2" charset="0"/>
                        </a:rPr>
                        <a:t>Reading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2400" dirty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4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>
                          <a:latin typeface="AGCanYouNot" panose="02000603000000000000" pitchFamily="2" charset="0"/>
                          <a:ea typeface="AGCanYouNot" panose="02000603000000000000" pitchFamily="2" charset="0"/>
                          <a:hlinkClick r:id="rId7"/>
                        </a:rPr>
                        <a:t>www.kidsa-z.com</a:t>
                      </a: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3 books – Listen, Read, Answer Questions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20 Minutes of </a:t>
                      </a:r>
                      <a:r>
                        <a:rPr lang="en-US" sz="1600" dirty="0" err="1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Iread</a:t>
                      </a:r>
                      <a:r>
                        <a:rPr lang="en-US" sz="1600" dirty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 or Reading Books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CanYouNot" panose="02000603000000000000" pitchFamily="2" charset="0"/>
                          <a:ea typeface="AGCanYouNot" panose="02000603000000000000" pitchFamily="2" charset="0"/>
                          <a:cs typeface="+mn-cs"/>
                          <a:hlinkClick r:id="rId8"/>
                        </a:rPr>
                        <a:t>www.getepic.com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CanYouNot" panose="02000603000000000000" pitchFamily="2" charset="0"/>
                          <a:ea typeface="AGCanYouNot" panose="02000603000000000000" pitchFamily="2" charset="0"/>
                          <a:cs typeface="+mn-cs"/>
                        </a:rPr>
                        <a:t>Story: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CanYouNot" panose="02000603000000000000" pitchFamily="2" charset="0"/>
                          <a:ea typeface="AGCanYouNot" panose="02000603000000000000" pitchFamily="2" charset="0"/>
                          <a:cs typeface="+mn-cs"/>
                        </a:rPr>
                        <a:t>Respond on Seesaw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CanYouNot" panose="02000603000000000000" pitchFamily="2" charset="0"/>
                          <a:ea typeface="AGCanYouNot" panose="02000603000000000000" pitchFamily="2" charset="0"/>
                          <a:cs typeface="+mn-cs"/>
                          <a:hlinkClick r:id="rId7"/>
                        </a:rPr>
                        <a:t>www.kidsa-z.com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CanYouNot" panose="02000603000000000000" pitchFamily="2" charset="0"/>
                          <a:ea typeface="AGCanYouNot" panose="02000603000000000000" pitchFamily="2" charset="0"/>
                          <a:cs typeface="+mn-cs"/>
                        </a:rPr>
                        <a:t>3 books – Listen, Read, Answer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CanYouNot" panose="02000603000000000000" pitchFamily="2" charset="0"/>
                        <a:ea typeface="AGCanYouNot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60955"/>
                  </a:ext>
                </a:extLst>
              </a:tr>
              <a:tr h="8302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GRunningLateIsMyCardio" panose="02000603000000000000" pitchFamily="2" charset="0"/>
                          <a:ea typeface="AGRunningLateIsMyCardio" panose="02000603000000000000" pitchFamily="2" charset="0"/>
                        </a:rPr>
                        <a:t>Phonics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US" sz="15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95591"/>
                  </a:ext>
                </a:extLst>
              </a:tr>
              <a:tr h="6412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GRunningLateIsMyCardio" panose="02000603000000000000" pitchFamily="2" charset="0"/>
                          <a:ea typeface="AGRunningLateIsMyCardio" panose="02000603000000000000" pitchFamily="2" charset="0"/>
                        </a:rPr>
                        <a:t>Writing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Write your name 5 times in your journal.  Take a picture and post on Seesaw.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Write this sentence in your journal: “My name is … and I like to -----.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89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GRunningLateIsMyCardio" panose="02000603000000000000" pitchFamily="2" charset="0"/>
                          <a:ea typeface="AGRunningLateIsMyCardio" panose="02000603000000000000" pitchFamily="2" charset="0"/>
                        </a:rPr>
                        <a:t>Math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b="1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971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b="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63906"/>
                  </a:ext>
                </a:extLst>
              </a:tr>
              <a:tr h="1046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GRunningLateIsMyCardio" panose="02000603000000000000" pitchFamily="2" charset="0"/>
                          <a:ea typeface="AGRunningLateIsMyCardio" panose="02000603000000000000" pitchFamily="2" charset="0"/>
                        </a:rPr>
                        <a:t>H.W.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1 page of H.W. packet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1 page of H.W. packet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dirty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Remainder of Homework packet.</a:t>
                      </a:r>
                    </a:p>
                    <a:p>
                      <a:pPr marL="285750" marR="0" lvl="0" indent="-285750" algn="ctr" defTabSz="100584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dirty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Spelling Pretest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>
                          <a:latin typeface="AGCanYouNot" panose="02000603000000000000" pitchFamily="2" charset="0"/>
                          <a:ea typeface="AGCanYouNot" panose="02000603000000000000" pitchFamily="2" charset="0"/>
                        </a:rPr>
                        <a:t>HOMEWORK DUE IN SCHOOL!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AGCanYouNot" panose="02000603000000000000" pitchFamily="2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322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497B36-FB41-42CD-88C4-CCCC28AA39D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" y="-100483"/>
            <a:ext cx="7475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First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0EDE3-74A4-4635-9393-4891B4974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01451" y="589277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Weekly tasks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A02A6-085D-4F0A-ABF9-27354A147CB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62170" y="-8902"/>
            <a:ext cx="299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August 11-14</a:t>
            </a:r>
          </a:p>
          <a:p>
            <a:pPr algn="r"/>
            <a:endParaRPr lang="en-US" sz="1600" dirty="0">
              <a:latin typeface="AGRunningLateIsMyCardio" panose="02000603000000000000" pitchFamily="2" charset="0"/>
              <a:ea typeface="AGRunningLateIsMyCardio" panose="02000603000000000000" pitchFamily="2" charset="0"/>
            </a:endParaRPr>
          </a:p>
          <a:p>
            <a:pPr algn="r"/>
            <a:endParaRPr lang="en-US" sz="1600" dirty="0">
              <a:latin typeface="AGRunningLateIsMyCardio" panose="02000603000000000000" pitchFamily="2" charset="0"/>
              <a:ea typeface="AGRunningLateIsMyCardio" panose="02000603000000000000" pitchFamily="2" charset="0"/>
            </a:endParaRPr>
          </a:p>
          <a:p>
            <a:pPr algn="r"/>
            <a:endParaRPr lang="en-US" sz="1600" dirty="0">
              <a:latin typeface="AGRunningLateIsMyCardio" panose="02000603000000000000" pitchFamily="2" charset="0"/>
              <a:ea typeface="AGRunningLateIsMyCardi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96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BA0744-B0F3-4FD5-AD49-8831E40911E6}" vid="{C42186AE-68DB-4A31-BDD1-BA775C209D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Landscape</Template>
  <TotalTime>7348</TotalTime>
  <Words>127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AGRunningLateIsMyCardio</vt:lpstr>
      <vt:lpstr>Calibri Light</vt:lpstr>
      <vt:lpstr>AGCanYouNot</vt:lpstr>
      <vt:lpstr>AGHowDoYouSurvive</vt:lpstr>
      <vt:lpstr>Wingdings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Brauner</dc:creator>
  <cp:lastModifiedBy>Ceteras, Amy</cp:lastModifiedBy>
  <cp:revision>55</cp:revision>
  <cp:lastPrinted>2020-03-21T02:25:22Z</cp:lastPrinted>
  <dcterms:created xsi:type="dcterms:W3CDTF">2020-03-18T01:39:12Z</dcterms:created>
  <dcterms:modified xsi:type="dcterms:W3CDTF">2020-07-19T15:22:51Z</dcterms:modified>
</cp:coreProperties>
</file>